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FC149F0-0A31-4120-9425-6B994F9EBDD1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4D4FADF-6D43-45AD-A1F5-C19E3E141D3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9081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00456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8597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19012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713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1229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40548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51623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42842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15113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0569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14338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7660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7526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8697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8400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2842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0658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A1E78-86F9-4DCC-894D-E08B6D4C2F3C}" type="datetimeFigureOut">
              <a:rPr lang="ar-IQ" smtClean="0"/>
              <a:t>08/08/1441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12E4-FFE4-431A-B835-EDEC52F8849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68416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4800" b="1" dirty="0"/>
              <a:t>Introduction of Anatomy</a:t>
            </a:r>
            <a:endParaRPr lang="en-US" sz="4800" b="1" dirty="0"/>
          </a:p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Dr.Waleed</a:t>
            </a:r>
            <a:r>
              <a:rPr lang="en-US" dirty="0"/>
              <a:t> Al-Kelaby </a:t>
            </a:r>
            <a:br>
              <a:rPr lang="en-US" dirty="0"/>
            </a:br>
            <a:r>
              <a:rPr lang="en-US" dirty="0"/>
              <a:t>Assist. prof .of anatomy, histology and embryology  dep.</a:t>
            </a:r>
          </a:p>
          <a:p>
            <a:pPr algn="ctr"/>
            <a:r>
              <a:rPr lang="en-US" dirty="0"/>
              <a:t>  University of </a:t>
            </a:r>
            <a:r>
              <a:rPr lang="en-US" dirty="0" err="1"/>
              <a:t>kufa</a:t>
            </a:r>
            <a:r>
              <a:rPr lang="en-US" dirty="0"/>
              <a:t>  </a:t>
            </a:r>
          </a:p>
          <a:p>
            <a:pPr algn="ctr"/>
            <a:r>
              <a:rPr lang="en-US" dirty="0"/>
              <a:t>Faculty of  veterinary medicine  .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ar-IQ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6375" cy="1504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36" y="147819"/>
            <a:ext cx="1693494" cy="158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9309"/>
            <a:ext cx="7250545" cy="1928092"/>
          </a:xfrm>
        </p:spPr>
        <p:txBody>
          <a:bodyPr/>
          <a:lstStyle/>
          <a:p>
            <a:r>
              <a:rPr lang="en-US" b="1" i="1" u="sng" dirty="0"/>
              <a:t>General introduction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u="sng" dirty="0"/>
              <a:t>Anatomy:</a:t>
            </a:r>
            <a:r>
              <a:rPr lang="en-US" u="sng" dirty="0"/>
              <a:t> </a:t>
            </a:r>
            <a:r>
              <a:rPr lang="en-US" dirty="0"/>
              <a:t>is the branch of biological sciences, which deals with the form, and structures of organisms. It is close correlation with physiology, which deals treats of the function of the body.</a:t>
            </a:r>
          </a:p>
          <a:p>
            <a:pPr algn="l" rtl="0"/>
            <a:r>
              <a:rPr lang="en-US" b="1" dirty="0"/>
              <a:t>Etymologically:</a:t>
            </a:r>
            <a:r>
              <a:rPr lang="en-US" dirty="0"/>
              <a:t> the word anatomy signifies the cutting or disassociation of parts of the body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u="sng" dirty="0"/>
              <a:t>The types of the anatomy</a:t>
            </a:r>
            <a:r>
              <a:rPr lang="en-US" b="1" dirty="0"/>
              <a:t>: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09" y="1597892"/>
            <a:ext cx="10970491" cy="4620794"/>
          </a:xfrm>
        </p:spPr>
        <p:txBody>
          <a:bodyPr>
            <a:normAutofit/>
          </a:bodyPr>
          <a:lstStyle/>
          <a:p>
            <a:pPr lvl="0" algn="just" rtl="0"/>
            <a:r>
              <a:rPr lang="en-US" b="1" dirty="0"/>
              <a:t>Macroscopic or gross anatomy: </a:t>
            </a:r>
            <a:r>
              <a:rPr lang="en-US" dirty="0"/>
              <a:t>study the structures by naked eye.</a:t>
            </a:r>
          </a:p>
          <a:p>
            <a:pPr lvl="0" algn="just" rtl="0"/>
            <a:r>
              <a:rPr lang="en-US" b="1" dirty="0"/>
              <a:t>Microscopic anatomy or histology:</a:t>
            </a:r>
            <a:r>
              <a:rPr lang="en-US" dirty="0"/>
              <a:t> study the finer details of structures and minute organisms by microscopic.</a:t>
            </a:r>
          </a:p>
          <a:p>
            <a:pPr lvl="0" algn="just" rtl="0"/>
            <a:r>
              <a:rPr lang="en-US" b="1" dirty="0"/>
              <a:t>Embryological or development</a:t>
            </a:r>
            <a:r>
              <a:rPr lang="en-US" dirty="0"/>
              <a:t> </a:t>
            </a:r>
            <a:r>
              <a:rPr lang="en-US" b="1" dirty="0"/>
              <a:t>anatomy</a:t>
            </a:r>
            <a:r>
              <a:rPr lang="en-US" dirty="0"/>
              <a:t>: the study of the changes, which organisms undergo during their development from zygote to delivery. </a:t>
            </a:r>
          </a:p>
          <a:p>
            <a:pPr lvl="0" algn="just" rtl="0"/>
            <a:r>
              <a:rPr lang="en-US" b="1" dirty="0"/>
              <a:t>Comparative anatomy:</a:t>
            </a:r>
            <a:r>
              <a:rPr lang="en-US" dirty="0"/>
              <a:t> the description and comparison of the structures of the animals, and form the basis for their classification.</a:t>
            </a:r>
          </a:p>
          <a:p>
            <a:pPr lvl="0" algn="just" rtl="0"/>
            <a:r>
              <a:rPr lang="en-US" b="1" dirty="0"/>
              <a:t>Special anatomy: is</a:t>
            </a:r>
            <a:r>
              <a:rPr lang="en-US" dirty="0"/>
              <a:t> the description of the structures of the single type or species.</a:t>
            </a:r>
          </a:p>
          <a:p>
            <a:pPr lvl="0" algn="just" rtl="0"/>
            <a:r>
              <a:rPr lang="en-US" b="1" dirty="0"/>
              <a:t>Veterinary anatomy:</a:t>
            </a:r>
            <a:r>
              <a:rPr lang="en-US" dirty="0"/>
              <a:t> is the branch which deals with the form and structures of the principle of domestic animals.</a:t>
            </a:r>
          </a:p>
          <a:p>
            <a:pPr algn="just" rtl="0"/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62</TotalTime>
  <Words>204</Words>
  <Application>Microsoft Office PowerPoint</Application>
  <PresentationFormat>Widescreen</PresentationFormat>
  <Paragraphs>14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Century Gothic</vt:lpstr>
      <vt:lpstr>Times New Roman</vt:lpstr>
      <vt:lpstr>Vapor Trail</vt:lpstr>
      <vt:lpstr>PowerPoint Presentation</vt:lpstr>
      <vt:lpstr>General introduction  </vt:lpstr>
      <vt:lpstr>The types of the anatomy: 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computer</cp:lastModifiedBy>
  <cp:revision>3</cp:revision>
  <dcterms:created xsi:type="dcterms:W3CDTF">2020-04-01T09:10:14Z</dcterms:created>
  <dcterms:modified xsi:type="dcterms:W3CDTF">2020-04-01T10:12:38Z</dcterms:modified>
</cp:coreProperties>
</file>